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4" r:id="rId8"/>
    <p:sldId id="261" r:id="rId9"/>
    <p:sldId id="262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0FC3DFB-E9E8-4D02-ACFA-A0D7120C35DB}" type="datetimeFigureOut">
              <a:rPr lang="en-US" smtClean="0"/>
              <a:pPr/>
              <a:t>6/25/2021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9F6E361-64B1-4AC7-A304-8A75CF31EB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Михаил Булгаков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Главчић Кристина </a:t>
            </a:r>
            <a:r>
              <a:rPr lang="sr-Latn-RS" dirty="0" smtClean="0"/>
              <a:t>IV1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Цитати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''Чињенице су најтврдоглавије ствари на свету''</a:t>
            </a:r>
          </a:p>
          <a:p>
            <a:r>
              <a:rPr lang="sr-Cyrl-RS" dirty="0" smtClean="0"/>
              <a:t>''Схвати-језиком можеш скрити истину али очи никад''</a:t>
            </a:r>
          </a:p>
          <a:p>
            <a:r>
              <a:rPr lang="sr-Cyrl-RS" dirty="0" smtClean="0"/>
              <a:t>''А чаролија, зна се, кад једном започне, ништа је више не може зауставити''</a:t>
            </a:r>
          </a:p>
          <a:p>
            <a:r>
              <a:rPr lang="sr-Cyrl-RS" dirty="0" smtClean="0"/>
              <a:t>''Терор је бескористан, без обзира које је боје''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КРАЈ</a:t>
            </a:r>
            <a:endParaRPr lang="en-US" dirty="0"/>
          </a:p>
        </p:txBody>
      </p:sp>
      <p:pic>
        <p:nvPicPr>
          <p:cNvPr id="4" name="Content Placeholder 3" descr="mikhail-bulgakovs-quotes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09" y="2004219"/>
            <a:ext cx="7977215" cy="375398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770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Кристина Главчић </a:t>
            </a:r>
            <a:br>
              <a:rPr lang="sr-Cyrl-RS" dirty="0" smtClean="0"/>
            </a:br>
            <a:r>
              <a:rPr lang="sr-Cyrl-RS" dirty="0" smtClean="0"/>
              <a:t>Четврта гимназија у Београду, 2020.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42736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Биографија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Михаил Булгаков је рођен 15. маја 1891. У Кијеву, где је завршио основну школу и гимназију.</a:t>
            </a:r>
          </a:p>
          <a:p>
            <a:r>
              <a:rPr lang="ru-RU" dirty="0" smtClean="0"/>
              <a:t>Био је руски писац,</a:t>
            </a:r>
            <a:r>
              <a:rPr lang="sr-Latn-RS" dirty="0" smtClean="0"/>
              <a:t> </a:t>
            </a:r>
            <a:r>
              <a:rPr lang="sr-Cyrl-RS" dirty="0" smtClean="0"/>
              <a:t>фељтониста,</a:t>
            </a:r>
            <a:r>
              <a:rPr lang="ru-RU" dirty="0" smtClean="0"/>
              <a:t> драматург и позоришни редитељ. </a:t>
            </a:r>
          </a:p>
          <a:p>
            <a:r>
              <a:rPr lang="ru-RU" dirty="0" smtClean="0"/>
              <a:t>Аутор је великог броја приповедака, прича, позоришних комада, драматизација, филмских сценарија и оперских либрета.</a:t>
            </a:r>
          </a:p>
          <a:p>
            <a:r>
              <a:rPr lang="ru-RU" dirty="0" smtClean="0"/>
              <a:t>1916. Године је завршио медицину, а затим је био мобилисан и ради у болницама на ратишту.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Михаил Булгаков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3500462" cy="2214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929066"/>
            <a:ext cx="3500462" cy="23574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Биографија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1918. Након завршетка војног рока, враћа се у родни град и почиње са медицинском праксом.</a:t>
            </a:r>
          </a:p>
          <a:p>
            <a:r>
              <a:rPr lang="ru-RU" dirty="0" smtClean="0"/>
              <a:t>Сведок је грађанског рата у Украјини, што је и описао у свом делу ''Бела гарда''.</a:t>
            </a:r>
          </a:p>
          <a:p>
            <a:r>
              <a:rPr lang="ru-RU" dirty="0" smtClean="0"/>
              <a:t>1921. Одлази у Москву,  где се укључује у књижевни живот.</a:t>
            </a:r>
          </a:p>
          <a:p>
            <a:r>
              <a:rPr lang="ru-RU" dirty="0" smtClean="0"/>
              <a:t>Од 1923. године живи као професионални књижевник.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Биографија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Женио се три пута, 1913. године са Татјаном Лапом, 1925. године са Јевгењевном Белозерском и последњи пут 1932. Године са Јеленом Сергејевном Шиловском.</a:t>
            </a:r>
          </a:p>
          <a:p>
            <a:r>
              <a:rPr lang="ru-RU" dirty="0" smtClean="0"/>
              <a:t>1939. Године му се погорсало здравствено стање, доктори су му дијагностиковали хипертензивну нефросклерозу.</a:t>
            </a:r>
          </a:p>
          <a:p>
            <a:r>
              <a:rPr lang="ru-RU" dirty="0" smtClean="0"/>
              <a:t>Преминуо је 10. марта 1940.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Дела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1600200"/>
            <a:ext cx="5043494" cy="4525963"/>
          </a:xfrm>
        </p:spPr>
        <p:txBody>
          <a:bodyPr>
            <a:normAutofit fontScale="77500" lnSpcReduction="20000"/>
          </a:bodyPr>
          <a:lstStyle/>
          <a:p>
            <a:r>
              <a:rPr lang="sr-Cyrl-RS" dirty="0" smtClean="0"/>
              <a:t>Драма ''Дани Турбинових'' која је била извођена у Московском уметничком академском театру (МХАТ).</a:t>
            </a:r>
          </a:p>
          <a:p>
            <a:r>
              <a:rPr lang="sr-Cyrl-RS" dirty="0" smtClean="0"/>
              <a:t>Збирке приповедака: ''Ђаволијада'' и ''Белешке младог лекара''.</a:t>
            </a:r>
          </a:p>
          <a:p>
            <a:r>
              <a:rPr lang="sr-Cyrl-RS" dirty="0" smtClean="0"/>
              <a:t>Новеле: ''Пасје срце'' и ''Кобна јаја''</a:t>
            </a:r>
          </a:p>
          <a:p>
            <a:r>
              <a:rPr lang="sr-Cyrl-RS" dirty="0" smtClean="0"/>
              <a:t>''Адам и Ева'' (драма), ''Батум'' (драма), ''Живот господина де Молијера'' (роман), ''Позоришни роман'' (роман)...</a:t>
            </a:r>
          </a:p>
          <a:p>
            <a:endParaRPr lang="en-US" dirty="0"/>
          </a:p>
        </p:txBody>
      </p:sp>
      <p:pic>
        <p:nvPicPr>
          <p:cNvPr id="4" name="Picture 3" descr="cov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1857364"/>
            <a:ext cx="2357454" cy="364333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Фељтони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Фељтон је назив жанра који задоволјава и критеријуме књижевности и критеријуме новинарства.</a:t>
            </a:r>
          </a:p>
          <a:p>
            <a:r>
              <a:rPr lang="sr-Cyrl-RS" dirty="0" smtClean="0"/>
              <a:t>‘’Дан нашег живота’’</a:t>
            </a:r>
          </a:p>
          <a:p>
            <a:r>
              <a:rPr lang="sr-Cyrl-RS" dirty="0" smtClean="0"/>
              <a:t>‘’Египатска мумија’’</a:t>
            </a:r>
          </a:p>
          <a:p>
            <a:r>
              <a:rPr lang="sr-Cyrl-RS" dirty="0" smtClean="0"/>
              <a:t>‘’Лош тип’’</a:t>
            </a:r>
          </a:p>
          <a:p>
            <a:r>
              <a:rPr lang="sr-Cyrl-RS" dirty="0" smtClean="0"/>
              <a:t>‘’Брачна катастрофа’’</a:t>
            </a:r>
          </a:p>
          <a:p>
            <a:r>
              <a:rPr lang="sr-Cyrl-RS" smtClean="0"/>
              <a:t>‘’Кијев-град’’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Мајстор и Маргарита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Булгаков и његова друга супруга Љубов Јевгењевна године 1928. одлазе на Кавказ и обилазе Тифлис (Тбилиси), Батуми, Зелени рт, Владикавказ…</a:t>
            </a:r>
          </a:p>
          <a:p>
            <a:r>
              <a:rPr lang="ru-RU" dirty="0" smtClean="0"/>
              <a:t> Исте године бележи зачетке романа коме ће давати низ наслова све до коначног: Мајстор и Маргарита.</a:t>
            </a:r>
          </a:p>
          <a:p>
            <a:r>
              <a:rPr lang="ru-RU" dirty="0" smtClean="0"/>
              <a:t>Ово дело је стварао дванаест година, а до саме смрти својој трећој жени диктира измене и допуне.</a:t>
            </a:r>
          </a:p>
          <a:p>
            <a:r>
              <a:rPr lang="ru-RU" dirty="0" smtClean="0"/>
              <a:t>Дело је први пут објављено 1966. Године у непотпуном издању, а у целости тек 1973.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Мајстор и Маргарита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16" y="1600200"/>
            <a:ext cx="5400684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Роман ''Мајстор и Маргарита'' има слојевиту и многозначну структуру.</a:t>
            </a:r>
          </a:p>
          <a:p>
            <a:r>
              <a:rPr lang="ru-RU" dirty="0" smtClean="0"/>
              <a:t>У њему су присутни бројни мотиви из светске књижевности, од легенде о Фаусту и Маргарети преко јеванђељских мотива.</a:t>
            </a:r>
          </a:p>
          <a:p>
            <a:r>
              <a:rPr lang="ru-RU" dirty="0" smtClean="0"/>
              <a:t>-Роман се ослања на традицију руске прозе XИX века.</a:t>
            </a:r>
          </a:p>
          <a:p>
            <a:r>
              <a:rPr lang="ru-RU" dirty="0" smtClean="0"/>
              <a:t>Овај роман је грађен поступком ''роман у роману'', односно заснива се на паралелизму две основне фабуле.</a:t>
            </a:r>
          </a:p>
          <a:p>
            <a:endParaRPr lang="en-US" dirty="0"/>
          </a:p>
        </p:txBody>
      </p:sp>
      <p:pic>
        <p:nvPicPr>
          <p:cNvPr id="4" name="Picture 3" descr="мајсто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643050"/>
            <a:ext cx="2358753" cy="38576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35</TotalTime>
  <Words>495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Cambria</vt:lpstr>
      <vt:lpstr>Rockwell</vt:lpstr>
      <vt:lpstr>Wingdings 2</vt:lpstr>
      <vt:lpstr>Foundry</vt:lpstr>
      <vt:lpstr>Михаил Булгаков</vt:lpstr>
      <vt:lpstr>Биографија</vt:lpstr>
      <vt:lpstr>Михаил Булгаков</vt:lpstr>
      <vt:lpstr>Биографија</vt:lpstr>
      <vt:lpstr>Биографија</vt:lpstr>
      <vt:lpstr>Дела</vt:lpstr>
      <vt:lpstr>Фељтони</vt:lpstr>
      <vt:lpstr>Мајстор и Маргарита</vt:lpstr>
      <vt:lpstr>Мајстор и Маргарита</vt:lpstr>
      <vt:lpstr>Цитати</vt:lpstr>
      <vt:lpstr>КРАЈ</vt:lpstr>
      <vt:lpstr>Кристина Главчић  Четврта гимназија у Београду, 2020.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Булгаков</dc:title>
  <dc:creator>Korisnik</dc:creator>
  <cp:lastModifiedBy>Kondzulovic</cp:lastModifiedBy>
  <cp:revision>7</cp:revision>
  <dcterms:created xsi:type="dcterms:W3CDTF">2020-05-15T16:11:49Z</dcterms:created>
  <dcterms:modified xsi:type="dcterms:W3CDTF">2021-06-24T23:50:17Z</dcterms:modified>
</cp:coreProperties>
</file>