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0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5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9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1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7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7A1890-99C9-410C-8C3D-B627FF42EBA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75B6E40-7313-482B-9696-27781BF33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0B674-FD1D-4F8D-9343-A13441129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SAVREMENA ENGLESKA KNJI</a:t>
            </a:r>
            <a:r>
              <a:rPr lang="sr-Latn-RS" dirty="0"/>
              <a:t>ŽEVNOST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4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983B8-DE3D-4974-BB2B-2BC3519C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sr-Latn-RS" sz="4400"/>
              <a:t>Tomas Sterns Eliot (1888-1965)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AB0050-CF3E-4D23-A97A-080C4988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700" dirty="0"/>
              <a:t>Engleski pisac američkog porekla</a:t>
            </a:r>
          </a:p>
          <a:p>
            <a:r>
              <a:rPr lang="sr-Latn-RS" sz="1700" dirty="0"/>
              <a:t>Bio je pesnik, dramski pisac i esejista</a:t>
            </a:r>
          </a:p>
          <a:p>
            <a:r>
              <a:rPr lang="sr-Latn-RS" sz="1700" dirty="0"/>
              <a:t>Studirao je na Harvardu, Sorboni i Oksfordu</a:t>
            </a:r>
          </a:p>
          <a:p>
            <a:r>
              <a:rPr lang="sr-Latn-RS" sz="1700" dirty="0"/>
              <a:t>Imao je 16 doktorata</a:t>
            </a:r>
          </a:p>
          <a:p>
            <a:r>
              <a:rPr lang="sr-Latn-RS" sz="1700" dirty="0"/>
              <a:t>U njegovim delima oseća se modernistički stav i velika misaona moć</a:t>
            </a:r>
          </a:p>
          <a:p>
            <a:r>
              <a:rPr lang="sr-Latn-RS" sz="1700" dirty="0"/>
              <a:t>Njegova najpoznatija dela  su Pusta Zemlja i Četiri kvarteta</a:t>
            </a:r>
          </a:p>
          <a:p>
            <a:r>
              <a:rPr lang="sr-Latn-RS" sz="1700" dirty="0"/>
              <a:t>Dobitnik Nobelove nagrade za književnost 1948.godine</a:t>
            </a:r>
            <a:endParaRPr lang="en-US" sz="1700" dirty="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EB9BFE84-55C5-4A7E-8725-47407691F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2" b="16854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4D46B34A-E295-4C26-9FFE-B766A38EB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27" y="818727"/>
            <a:ext cx="5220546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15C0A-5468-495C-B825-725DCB38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sr-Latn-RS" sz="4400"/>
              <a:t>GRAJM GRIN (1904-1991)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FA3B34-773E-402F-B29D-76DCB693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800"/>
              <a:t>Pravo ime Henri Grajm Grin</a:t>
            </a:r>
          </a:p>
          <a:p>
            <a:r>
              <a:rPr lang="sr-Latn-RS" sz="1800"/>
              <a:t>Bio je engleski romanopisac</a:t>
            </a:r>
          </a:p>
          <a:p>
            <a:r>
              <a:rPr lang="sr-Latn-RS" sz="1800"/>
              <a:t>Ušao je u uži izbor za Nobelovu nagradu 1966. i 1967. godine</a:t>
            </a:r>
          </a:p>
          <a:p>
            <a:r>
              <a:rPr lang="sr-Latn-RS" sz="1800"/>
              <a:t>Bio je veliki katolik, što se vidi u njegovim delima</a:t>
            </a:r>
          </a:p>
          <a:p>
            <a:r>
              <a:rPr lang="sr-Latn-RS" sz="1800"/>
              <a:t>Proučavao je moralne i političke probleme modernog sveta</a:t>
            </a:r>
          </a:p>
          <a:p>
            <a:r>
              <a:rPr lang="sr-Latn-RS" sz="1800"/>
              <a:t>Najpoznatija dela su  Moć i slava , Počasni konzul , drama Slon</a:t>
            </a:r>
          </a:p>
          <a:p>
            <a:pPr marL="0" indent="0">
              <a:buNone/>
            </a:pPr>
            <a:endParaRPr lang="sr-Latn-RS" sz="1800"/>
          </a:p>
          <a:p>
            <a:endParaRPr lang="en-US" sz="1800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07898DDC-F18A-4CF2-B77A-46968B2E7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-1" b="17530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picture containing plate&#10;&#10;Description automatically generated">
            <a:extLst>
              <a:ext uri="{FF2B5EF4-FFF2-40B4-BE49-F238E27FC236}">
                <a16:creationId xmlns="" xmlns:a16="http://schemas.microsoft.com/office/drawing/2014/main" id="{3D7CAFC2-0264-4CD3-91C7-F71F9AC7B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72" y="818727"/>
            <a:ext cx="3419457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9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4F63B1-5ACE-467E-B397-B85684AF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56" y="691516"/>
            <a:ext cx="5699087" cy="1637730"/>
          </a:xfrm>
        </p:spPr>
        <p:txBody>
          <a:bodyPr>
            <a:normAutofit/>
          </a:bodyPr>
          <a:lstStyle/>
          <a:p>
            <a:r>
              <a:rPr lang="sr-Latn-RS" sz="4400" dirty="0"/>
              <a:t>Džordž orvel (1903-1950)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973899-542E-4676-A52B-695EC1F7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800"/>
              <a:t>Pravo ime Erik Artur Bler</a:t>
            </a:r>
          </a:p>
          <a:p>
            <a:r>
              <a:rPr lang="sr-Latn-RS" sz="1800"/>
              <a:t>Majka mu je iz Francuske, otac iz Engleske</a:t>
            </a:r>
          </a:p>
          <a:p>
            <a:r>
              <a:rPr lang="sr-Latn-RS" sz="1800"/>
              <a:t>Pisao je romane, kritike, političke i književne radove</a:t>
            </a:r>
          </a:p>
          <a:p>
            <a:r>
              <a:rPr lang="sr-Latn-RS" sz="1800"/>
              <a:t>Njegovi najpoznatiji romani su Životinjska farma i 1984.</a:t>
            </a:r>
          </a:p>
          <a:p>
            <a:r>
              <a:rPr lang="sr-Latn-RS" sz="1800"/>
              <a:t>U ovim romanima prisutne su političke ideje, alegorijska fantastika i satira</a:t>
            </a:r>
          </a:p>
          <a:p>
            <a:r>
              <a:rPr lang="sr-Latn-RS" sz="1800"/>
              <a:t>Prikazuju nasilje vlasti nad ljudima</a:t>
            </a:r>
            <a:endParaRPr lang="en-US" sz="180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87C61463-6BC1-48BB-A875-E7A255E34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7" r="-2" b="3910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D1FBF423-7733-4E95-A1B8-AB5F9674D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61" y="1332252"/>
            <a:ext cx="3176573" cy="4193495"/>
          </a:xfrm>
          <a:prstGeom prst="rect">
            <a:avLst/>
          </a:prstGeom>
        </p:spPr>
      </p:pic>
      <p:pic>
        <p:nvPicPr>
          <p:cNvPr id="5" name="Picture 4" descr="A picture containing rug&#10;&#10;Description automatically generated">
            <a:extLst>
              <a:ext uri="{FF2B5EF4-FFF2-40B4-BE49-F238E27FC236}">
                <a16:creationId xmlns="" xmlns:a16="http://schemas.microsoft.com/office/drawing/2014/main" id="{79F622CC-626D-43D9-A597-8D7E71FF9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849661"/>
            <a:ext cx="3172968" cy="51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23A8F-2560-4EAE-9A05-6D54A8DD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0" y="798394"/>
            <a:ext cx="5645920" cy="1637730"/>
          </a:xfrm>
        </p:spPr>
        <p:txBody>
          <a:bodyPr>
            <a:normAutofit/>
          </a:bodyPr>
          <a:lstStyle/>
          <a:p>
            <a:r>
              <a:rPr lang="sr-Latn-RS" sz="4400" dirty="0"/>
              <a:t>HAROLD PINTER (1930-2008)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4E2869-6F7F-4C18-9F35-8BE43F05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400" dirty="0"/>
              <a:t>Engleski književnik, urednik, pesnik, politički aktivista</a:t>
            </a:r>
          </a:p>
          <a:p>
            <a:r>
              <a:rPr lang="sr-Latn-RS" sz="1400" dirty="0"/>
              <a:t>Dobitnik Šekspirove nagrade za književnost, Evropske nagrade za književnost, Molijerove nagrade za životno delo</a:t>
            </a:r>
          </a:p>
          <a:p>
            <a:r>
              <a:rPr lang="sr-Latn-RS" sz="1400" dirty="0"/>
              <a:t>Često je otvoreno pričao o zloupotrebi moći u međunarodnoj politici( uključujući i NATO bombardovanje Jugoslavije)</a:t>
            </a:r>
          </a:p>
          <a:p>
            <a:r>
              <a:rPr lang="sr-Latn-RS" sz="1400" dirty="0"/>
              <a:t>Teme njegovih dela su opsesivnost, ljubomora, erotske fantazije, pretnja, porodična mržnja</a:t>
            </a:r>
          </a:p>
          <a:p>
            <a:r>
              <a:rPr lang="sr-Latn-RS" sz="1400" dirty="0"/>
              <a:t>Dobio je Nobelovu nagradu za književnost  2005.godine</a:t>
            </a:r>
          </a:p>
          <a:p>
            <a:r>
              <a:rPr lang="sr-Latn-RS" sz="1400" dirty="0"/>
              <a:t>Dela : Soba, Povratak , Stara vremena,  Rodjendan, Domar</a:t>
            </a:r>
          </a:p>
          <a:p>
            <a:pPr marL="0" indent="0">
              <a:buNone/>
            </a:pPr>
            <a:endParaRPr lang="sr-Latn-RS" sz="1400" dirty="0"/>
          </a:p>
          <a:p>
            <a:endParaRPr lang="en-US" sz="1400" dirty="0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DDF69E5B-12B1-4492-87D4-7D5958839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2" r="-3" b="-2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3BA0362E-9AE4-4695-8365-3BCA9F34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77" y="818727"/>
            <a:ext cx="3315046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9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D26997-AE23-435E-A003-F7876C12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94" y="3394087"/>
            <a:ext cx="10058400" cy="1609344"/>
          </a:xfrm>
        </p:spPr>
        <p:txBody>
          <a:bodyPr/>
          <a:lstStyle/>
          <a:p>
            <a:r>
              <a:rPr lang="sr-Latn-RS" dirty="0"/>
              <a:t>Tanja Stojadinović </a:t>
            </a:r>
            <a:r>
              <a:rPr lang="sr-Latn-RS" dirty="0" smtClean="0"/>
              <a:t>iv3</a:t>
            </a:r>
            <a:br>
              <a:rPr lang="sr-Latn-RS" dirty="0" smtClean="0"/>
            </a:br>
            <a:r>
              <a:rPr lang="sr-Latn-RS" sz="3600" dirty="0" smtClean="0"/>
              <a:t>Četvrta gimnazija u Beogradu, 2020.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9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CFD83D-BF3F-4ECC-BFA4-3ADB4340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sAvremena svetska knjževnost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5352DD-90FC-4F3D-BE6A-9FAC4FBA3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Uži pojam se odnosi na književne pojave i pisce naše epohe</a:t>
            </a:r>
          </a:p>
          <a:p>
            <a:r>
              <a:rPr lang="sr-Latn-RS" dirty="0"/>
              <a:t>Šire shvaćen pojam pojave, pisce i dela koja nisu nužno vezani za naše doba, ali i dalje imaju veliku vrednost i aktuelna su ( Šekspir, Jovan Sterija Popović)</a:t>
            </a:r>
          </a:p>
          <a:p>
            <a:r>
              <a:rPr lang="sr-Latn-RS" dirty="0"/>
              <a:t>Pisci pišu romane :  roman ideja</a:t>
            </a:r>
          </a:p>
          <a:p>
            <a:pPr marL="0" indent="0">
              <a:buNone/>
            </a:pPr>
            <a:r>
              <a:rPr lang="sr-Latn-RS" dirty="0"/>
              <a:t>                                       roman-esej</a:t>
            </a:r>
          </a:p>
          <a:p>
            <a:pPr marL="0" indent="0">
              <a:buNone/>
            </a:pPr>
            <a:r>
              <a:rPr lang="sr-Latn-RS" dirty="0"/>
              <a:t>                                       roman toka svesti</a:t>
            </a:r>
          </a:p>
          <a:p>
            <a:pPr marL="0" indent="0">
              <a:buNone/>
            </a:pPr>
            <a:r>
              <a:rPr lang="sr-Latn-RS" dirty="0"/>
              <a:t>                                       filozofski roman</a:t>
            </a:r>
          </a:p>
          <a:p>
            <a:pPr marL="0" indent="0">
              <a:buNone/>
            </a:pPr>
            <a:r>
              <a:rPr lang="sr-Latn-RS" dirty="0"/>
              <a:t>                                       antiroman</a:t>
            </a: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931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C13598-60B0-414E-94F3-8D61BC20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Teme su :  izgubljenost čoveka, njegova otuđenost u svetu, i njegova zabrinutost zbog sudbine čovečanstva.</a:t>
            </a:r>
          </a:p>
          <a:p>
            <a:pPr marL="0" indent="0">
              <a:buNone/>
            </a:pPr>
            <a:r>
              <a:rPr lang="sr-Latn-RS" dirty="0"/>
              <a:t> Odlikuju je :</a:t>
            </a:r>
          </a:p>
          <a:p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književnih</a:t>
            </a:r>
            <a:r>
              <a:rPr lang="en-US" dirty="0"/>
              <a:t> </a:t>
            </a:r>
            <a:r>
              <a:rPr lang="en-US" dirty="0" err="1"/>
              <a:t>tehnika</a:t>
            </a:r>
            <a:endParaRPr lang="en-US" dirty="0"/>
          </a:p>
          <a:p>
            <a:r>
              <a:rPr lang="en-US" dirty="0" err="1"/>
              <a:t>menjanje</a:t>
            </a:r>
            <a:r>
              <a:rPr lang="en-US" dirty="0"/>
              <a:t> </a:t>
            </a:r>
            <a:r>
              <a:rPr lang="en-US" dirty="0" err="1"/>
              <a:t>pripovedačkih</a:t>
            </a:r>
            <a:r>
              <a:rPr lang="en-US" dirty="0"/>
              <a:t> </a:t>
            </a:r>
            <a:r>
              <a:rPr lang="en-US" dirty="0" err="1"/>
              <a:t>perspektiva</a:t>
            </a:r>
            <a:r>
              <a:rPr lang="en-US" dirty="0"/>
              <a:t> (</a:t>
            </a:r>
            <a:r>
              <a:rPr lang="en-US" dirty="0" err="1"/>
              <a:t>nepouzdanost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iščezavanje</a:t>
            </a:r>
            <a:r>
              <a:rPr lang="en-US" dirty="0"/>
              <a:t> </a:t>
            </a:r>
            <a:r>
              <a:rPr lang="en-US" dirty="0" err="1"/>
              <a:t>pripovedača</a:t>
            </a:r>
            <a:r>
              <a:rPr lang="en-US" dirty="0"/>
              <a:t>)</a:t>
            </a:r>
          </a:p>
          <a:p>
            <a:r>
              <a:rPr lang="en-US" dirty="0" err="1"/>
              <a:t>razaranje</a:t>
            </a:r>
            <a:r>
              <a:rPr lang="en-US" dirty="0"/>
              <a:t> </a:t>
            </a:r>
            <a:r>
              <a:rPr lang="en-US" dirty="0" err="1"/>
              <a:t>fabule</a:t>
            </a:r>
            <a:endParaRPr lang="en-US" dirty="0"/>
          </a:p>
          <a:p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naučne</a:t>
            </a:r>
            <a:r>
              <a:rPr lang="en-US" dirty="0"/>
              <a:t> </a:t>
            </a:r>
            <a:r>
              <a:rPr lang="en-US" dirty="0" err="1"/>
              <a:t>građe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naučnih</a:t>
            </a:r>
            <a:r>
              <a:rPr lang="en-US" dirty="0"/>
              <a:t> </a:t>
            </a:r>
            <a:r>
              <a:rPr lang="en-US" dirty="0" err="1"/>
              <a:t>postupaka</a:t>
            </a:r>
            <a:endParaRPr lang="en-US" dirty="0"/>
          </a:p>
          <a:p>
            <a:r>
              <a:rPr lang="en-US" dirty="0" err="1"/>
              <a:t>napuštanje</a:t>
            </a:r>
            <a:r>
              <a:rPr lang="en-US" dirty="0"/>
              <a:t> </a:t>
            </a:r>
            <a:r>
              <a:rPr lang="en-US" dirty="0" err="1"/>
              <a:t>tradicionalnih</a:t>
            </a:r>
            <a:r>
              <a:rPr lang="en-US" dirty="0"/>
              <a:t> </a:t>
            </a:r>
            <a:r>
              <a:rPr lang="en-US" dirty="0" err="1"/>
              <a:t>humanističkih</a:t>
            </a:r>
            <a:r>
              <a:rPr lang="en-US" dirty="0"/>
              <a:t> </a:t>
            </a:r>
            <a:r>
              <a:rPr lang="en-US" dirty="0" err="1"/>
              <a:t>vrednosti</a:t>
            </a:r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1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F2B26-E03A-4FC3-BA95-ECED85AE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6" y="798394"/>
            <a:ext cx="5610294" cy="1637730"/>
          </a:xfrm>
        </p:spPr>
        <p:txBody>
          <a:bodyPr>
            <a:normAutofit/>
          </a:bodyPr>
          <a:lstStyle/>
          <a:p>
            <a:r>
              <a:rPr lang="sr-Latn-RS" sz="4400" dirty="0"/>
              <a:t>DŽEJMS DŽOJS (1882-1941)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93415C-D32A-4857-8D38-943E9A1F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400"/>
              <a:t>Poreklom iz Irske </a:t>
            </a:r>
          </a:p>
          <a:p>
            <a:r>
              <a:rPr lang="sr-Latn-RS" sz="1400"/>
              <a:t>Vaspitavan u strogom katoličkom duhu, umalo nije postao sveštenik, ali se u jednom momentu otrgao od religije i porodice</a:t>
            </a:r>
          </a:p>
          <a:p>
            <a:r>
              <a:rPr lang="sr-Latn-RS" sz="1400"/>
              <a:t>Njegovo najznačajnije delo bio je roman Uliks (1922.)</a:t>
            </a:r>
          </a:p>
          <a:p>
            <a:r>
              <a:rPr lang="sr-Latn-RS" sz="1400"/>
              <a:t>U ovom delu susrećemo se sa parodijom, humorom, tokom svesti</a:t>
            </a:r>
          </a:p>
          <a:p>
            <a:r>
              <a:rPr lang="sr-Latn-RS" sz="1400"/>
              <a:t>Roman se sastoji od 18 poglavlja, gde svako opisuje jedan sat 16.juna, i svako je obojeno različitom bojom</a:t>
            </a:r>
          </a:p>
          <a:p>
            <a:r>
              <a:rPr lang="sr-Latn-RS" sz="1400"/>
              <a:t>16.jun je širom sveta poznat kao Bloomsday , i širom Irske se organizuju proslave i manifestacije u čast Uliksa</a:t>
            </a:r>
          </a:p>
          <a:p>
            <a:endParaRPr lang="sr-Latn-RS" sz="1400"/>
          </a:p>
        </p:txBody>
      </p:sp>
      <p:pic>
        <p:nvPicPr>
          <p:cNvPr id="5" name="Picture 4" descr="A person wearing a suit and tie looking at the camera&#10;&#10;Description automatically generated">
            <a:extLst>
              <a:ext uri="{FF2B5EF4-FFF2-40B4-BE49-F238E27FC236}">
                <a16:creationId xmlns="" xmlns:a16="http://schemas.microsoft.com/office/drawing/2014/main" id="{DB2F43C4-444F-4AF9-8D48-5BFA46C34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6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close up of a blackboard&#10;&#10;Description automatically generated">
            <a:extLst>
              <a:ext uri="{FF2B5EF4-FFF2-40B4-BE49-F238E27FC236}">
                <a16:creationId xmlns="" xmlns:a16="http://schemas.microsoft.com/office/drawing/2014/main" id="{067EA1D5-1101-4F86-9F4B-E325768C2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85" y="818727"/>
            <a:ext cx="4124231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A653E-9208-488F-AF6C-34C59B00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2" y="798394"/>
            <a:ext cx="5574668" cy="1637730"/>
          </a:xfrm>
        </p:spPr>
        <p:txBody>
          <a:bodyPr>
            <a:normAutofit/>
          </a:bodyPr>
          <a:lstStyle/>
          <a:p>
            <a:r>
              <a:rPr lang="sr-Latn-RS" sz="4400" dirty="0"/>
              <a:t>VIRDŽINIJA VULF( 1882-1941)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E7DA1A-0AA5-47FD-A47A-03599422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500"/>
              <a:t>Poreklom iz Londona</a:t>
            </a:r>
          </a:p>
          <a:p>
            <a:r>
              <a:rPr lang="sr-Latn-RS" sz="1500"/>
              <a:t>Ona je osnivač feminističke književne kritike</a:t>
            </a:r>
          </a:p>
          <a:p>
            <a:r>
              <a:rPr lang="sr-Latn-RS" sz="1500"/>
              <a:t>Rodjena je u uglednoj porodici , i udala se za pisca Leonarda Vulfa </a:t>
            </a:r>
          </a:p>
          <a:p>
            <a:r>
              <a:rPr lang="sr-Latn-RS" sz="1500"/>
              <a:t>Najpoznatiji romani su Gospođa Delovej, Ka svetioniku , Talasi</a:t>
            </a:r>
          </a:p>
          <a:p>
            <a:r>
              <a:rPr lang="sr-Latn-RS" sz="1500"/>
              <a:t>Roman Gospođa Delovej sastoji se od 2 priče: Gospođa Delovej u ulici Bono i Premijer</a:t>
            </a:r>
          </a:p>
          <a:p>
            <a:r>
              <a:rPr lang="sr-Latn-RS" sz="1500"/>
              <a:t>Ovo je roman toka svesti , i teme su feminizam, biseksualnost , mentalne bolesti</a:t>
            </a:r>
            <a:endParaRPr lang="en-US" sz="150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009744EF-B6C8-4B82-80AD-699201291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" b="18326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picture containing shirt, hat&#10;&#10;Description automatically generated">
            <a:extLst>
              <a:ext uri="{FF2B5EF4-FFF2-40B4-BE49-F238E27FC236}">
                <a16:creationId xmlns="" xmlns:a16="http://schemas.microsoft.com/office/drawing/2014/main" id="{1E40D12E-1119-484A-A142-A0E62EF29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27" y="818727"/>
            <a:ext cx="5220546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52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54762E-9EB8-4C7C-98E8-A226593D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84" y="798394"/>
            <a:ext cx="5455915" cy="1637730"/>
          </a:xfrm>
        </p:spPr>
        <p:txBody>
          <a:bodyPr>
            <a:normAutofit/>
          </a:bodyPr>
          <a:lstStyle/>
          <a:p>
            <a:r>
              <a:rPr lang="sr-Latn-RS" sz="4400" dirty="0"/>
              <a:t>REBEKA VEST ( 1892-1983)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7D34DD-919C-4B0F-8419-57E988A9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sr-Latn-RS" sz="1700"/>
              <a:t>Pravo ime je Sesilija Izabel Ferfild </a:t>
            </a:r>
          </a:p>
          <a:p>
            <a:r>
              <a:rPr lang="sr-Latn-RS" sz="1700"/>
              <a:t>Rođena je u Londonu</a:t>
            </a:r>
          </a:p>
          <a:p>
            <a:r>
              <a:rPr lang="sr-Latn-RS" sz="1700"/>
              <a:t>Majka joj je iz Irske, otac iz Škotske</a:t>
            </a:r>
          </a:p>
          <a:p>
            <a:r>
              <a:rPr lang="sr-Latn-RS" sz="1700"/>
              <a:t>Školovala se za glumicu i tada je uzela pseudonim Rebeka Vest iz dela Henrija Ibzena</a:t>
            </a:r>
          </a:p>
          <a:p>
            <a:r>
              <a:rPr lang="sr-Latn-RS" sz="1700"/>
              <a:t>Bila je borac za prava i feministkinja</a:t>
            </a:r>
          </a:p>
          <a:p>
            <a:r>
              <a:rPr lang="sr-Latn-RS" sz="1700"/>
              <a:t>Poznatija dela su Nabujali izvori , Ptice padaju</a:t>
            </a:r>
          </a:p>
          <a:p>
            <a:r>
              <a:rPr lang="sr-Latn-RS" sz="1700"/>
              <a:t>Poznat je i njen obiman putopis o Jugoslaviji Crno jagnje i sivi soko (1941.)</a:t>
            </a:r>
            <a:endParaRPr lang="en-US" sz="170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A6E4720F-8704-4A6C-A79B-263D46BD5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395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84E34F7-E155-426C-A88E-8AEA6CF3F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6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E9FBC8E-8666-4442-8D7D-B250510CD4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 descr="A picture containing text, water, photo&#10;&#10;Description automatically generated">
            <a:extLst>
              <a:ext uri="{FF2B5EF4-FFF2-40B4-BE49-F238E27FC236}">
                <a16:creationId xmlns="" xmlns:a16="http://schemas.microsoft.com/office/drawing/2014/main" id="{C3B7E7C0-ED5A-4744-A907-B50CFE4E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27" y="818727"/>
            <a:ext cx="5220546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596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Wood Type</vt:lpstr>
      <vt:lpstr>SAVREMENA ENGLESKA KNJIŽEVNOST</vt:lpstr>
      <vt:lpstr>sAvremena svetska knjževnost</vt:lpstr>
      <vt:lpstr>PowerPoint Presentation</vt:lpstr>
      <vt:lpstr>DŽEJMS DŽOJS (1882-1941)</vt:lpstr>
      <vt:lpstr>PowerPoint Presentation</vt:lpstr>
      <vt:lpstr>VIRDŽINIJA VULF( 1882-1941)</vt:lpstr>
      <vt:lpstr>PowerPoint Presentation</vt:lpstr>
      <vt:lpstr>REBEKA VEST ( 1892-1983)</vt:lpstr>
      <vt:lpstr>PowerPoint Presentation</vt:lpstr>
      <vt:lpstr>Tomas Sterns Eliot (1888-1965)</vt:lpstr>
      <vt:lpstr>PowerPoint Presentation</vt:lpstr>
      <vt:lpstr>GRAJM GRIN (1904-1991)</vt:lpstr>
      <vt:lpstr>PowerPoint Presentation</vt:lpstr>
      <vt:lpstr>Džordž orvel (1903-1950)</vt:lpstr>
      <vt:lpstr>PowerPoint Presentation</vt:lpstr>
      <vt:lpstr>HAROLD PINTER (1930-2008)</vt:lpstr>
      <vt:lpstr>PowerPoint Presentation</vt:lpstr>
      <vt:lpstr>Tanja Stojadinović iv3 Četvrta gimnazija u Beogradu, 2020.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SAVREMENA ENGLESKA KNJIŽEVNOST</dc:title>
  <dc:creator>Gasni Peder</dc:creator>
  <cp:lastModifiedBy>Kondzulovic</cp:lastModifiedBy>
  <cp:revision>3</cp:revision>
  <dcterms:created xsi:type="dcterms:W3CDTF">2020-05-01T11:12:47Z</dcterms:created>
  <dcterms:modified xsi:type="dcterms:W3CDTF">2021-06-24T23:47:37Z</dcterms:modified>
</cp:coreProperties>
</file>