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6704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3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5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1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69945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8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67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7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4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C68B11-C5A8-448C-8CE9-B1A273C79CFC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29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616CA0-919D-4A49-9C8A-62FDFB3A5183}" type="datetimeFigureOut">
              <a:rPr lang="en-US" smtClean="0"/>
              <a:t>6/25/2021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26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563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81" y="1117762"/>
            <a:ext cx="3143250" cy="4257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/>
              <a:t>Михаил Булгаков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0566" y="4087940"/>
            <a:ext cx="6831673" cy="1086237"/>
          </a:xfrm>
        </p:spPr>
        <p:txBody>
          <a:bodyPr/>
          <a:lstStyle/>
          <a:p>
            <a:r>
              <a:rPr lang="ru-RU" dirty="0" smtClean="0"/>
              <a:t>писац</a:t>
            </a:r>
            <a:r>
              <a:rPr lang="ru-RU" dirty="0"/>
              <a:t>, </a:t>
            </a:r>
            <a:r>
              <a:rPr lang="ru-RU" dirty="0" smtClean="0"/>
              <a:t>драматург</a:t>
            </a:r>
            <a:r>
              <a:rPr lang="sr-Latn-RS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позоришни </a:t>
            </a:r>
            <a:r>
              <a:rPr lang="ru-RU" dirty="0" smtClean="0"/>
              <a:t>редитељ</a:t>
            </a:r>
            <a:r>
              <a:rPr lang="sr-Latn-RS" dirty="0" smtClean="0"/>
              <a:t> </a:t>
            </a:r>
            <a:r>
              <a:rPr lang="sr-Cyrl-RS" dirty="0" smtClean="0"/>
              <a:t>и лекар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Михаил Булгаков се родио 15. маја 1891. у породици </a:t>
            </a:r>
            <a:r>
              <a:rPr lang="ru-RU" dirty="0" smtClean="0"/>
              <a:t>професора.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У породици је било седморо деце: Михаил, Вера, Нађа, Варвара, Микола, Иван и Олена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Михаил Булгаков је 1909. завршио кијевску Прву гимназију и уписао се на медицински факултет "Тарас Шевченко" Кијевског универзитета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Булгаков се први пут оженио 1913. Татјаном </a:t>
            </a:r>
            <a:r>
              <a:rPr lang="ru-RU" dirty="0" smtClean="0"/>
              <a:t>Лапом.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Након почетка Првог светског рата Булгаков је неколико месеци радио као </a:t>
            </a:r>
            <a:r>
              <a:rPr lang="ru-RU" dirty="0" smtClean="0"/>
              <a:t>лекар.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8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481" y="1425040"/>
            <a:ext cx="9601200" cy="3705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Крајем </a:t>
            </a:r>
            <a:r>
              <a:rPr lang="ru-RU" dirty="0"/>
              <a:t>септембра 1921. Булгаков се преселио у Москву и почео да сарађује као фељтонист са московским </a:t>
            </a:r>
            <a:r>
              <a:rPr lang="ru-RU" dirty="0" smtClean="0"/>
              <a:t>новинама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Фељтона је жанр који се налази између књижевности и новинарства. Био је чланак у дневном листу претежно књижевног садржаја.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 Појединим новинама је објавио више од 120 репортажа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Године 1923 упознаје Љубов Јевгењевну која ће касније постати његова друга жена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Године 1929, Булгаков је упознао Јелену Сергејевну Шиловску која је постала његова трећа и уједно последња жена 1932.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Његово прво</a:t>
            </a:r>
            <a:r>
              <a:rPr lang="sr-Latn-RS" dirty="0" smtClean="0"/>
              <a:t> </a:t>
            </a:r>
            <a:r>
              <a:rPr lang="sr-Cyrl-RS" dirty="0" smtClean="0"/>
              <a:t>веће дело је роман Бела Гарда који никад није објављен као књига већ је екранизован 1925. Реалистичан</a:t>
            </a:r>
            <a:r>
              <a:rPr lang="sr-Cyrl-RS" dirty="0"/>
              <a:t> приказ мотива и </a:t>
            </a:r>
            <a:r>
              <a:rPr lang="sr-Cyrl-RS" dirty="0" smtClean="0"/>
              <a:t>понашања </a:t>
            </a:r>
            <a:r>
              <a:rPr lang="sr-Cyrl-RS" dirty="0"/>
              <a:t>групе </a:t>
            </a:r>
            <a:r>
              <a:rPr lang="sr-Cyrl-RS" dirty="0" smtClean="0"/>
              <a:t>антибољшевичких </a:t>
            </a:r>
            <a:r>
              <a:rPr lang="sr-Cyrl-RS" dirty="0"/>
              <a:t>белих </a:t>
            </a:r>
            <a:r>
              <a:rPr lang="sr-Cyrl-RS" dirty="0" smtClean="0"/>
              <a:t>службеника </a:t>
            </a:r>
            <a:r>
              <a:rPr lang="sr-Cyrl-RS" dirty="0"/>
              <a:t>током </a:t>
            </a:r>
            <a:r>
              <a:rPr lang="sr-Cyrl-RS" dirty="0" smtClean="0"/>
              <a:t>грађанског </a:t>
            </a:r>
            <a:r>
              <a:rPr lang="sr-Cyrl-RS" dirty="0"/>
              <a:t>рата. </a:t>
            </a:r>
            <a:endParaRPr lang="sr-Cyrl-R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Своје дело је прерадио и направио комад под називом Дани Турбунових , који је са великим успехом постављен 1926.г. као </a:t>
            </a:r>
            <a:r>
              <a:rPr lang="sr-Cyrl-RS" dirty="0" smtClean="0"/>
              <a:t>позоришна </a:t>
            </a:r>
            <a:r>
              <a:rPr lang="sr-Cyrl-RS" dirty="0"/>
              <a:t>представа, да би касније био забрањен</a:t>
            </a:r>
            <a:r>
              <a:rPr lang="sr-Cyrl-RS" dirty="0" smtClean="0"/>
              <a:t>. Ово дело се веома допало стаљину међутим пошто није био Бољшевичких схватања дело је критиковано као и његов писац. Слика показује прву изведбу дела.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Крајем октобра 1926. је у државном академском позоришту Ватангов с великим успехом премијерно одржана представа Зојкин Стан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Булгакова дела су била јако популарна у </a:t>
            </a:r>
            <a:r>
              <a:rPr lang="sr-Cyrl-RS" dirty="0" smtClean="0"/>
              <a:t>друштву </a:t>
            </a:r>
            <a:r>
              <a:rPr lang="sr-Cyrl-RS" dirty="0"/>
              <a:t>и </a:t>
            </a:r>
            <a:r>
              <a:rPr lang="sr-Cyrl-RS" dirty="0" smtClean="0"/>
              <a:t>уметничким </a:t>
            </a:r>
            <a:r>
              <a:rPr lang="sr-Cyrl-RS" dirty="0"/>
              <a:t>круговима, али неприхватљива за </a:t>
            </a:r>
            <a:r>
              <a:rPr lang="sr-Cyrl-RS" dirty="0" smtClean="0"/>
              <a:t>тадшњу </a:t>
            </a:r>
            <a:r>
              <a:rPr lang="sr-Cyrl-RS" dirty="0"/>
              <a:t>власт.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96" y="447054"/>
            <a:ext cx="2604516" cy="183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978" y="1407936"/>
            <a:ext cx="5252506" cy="40428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12519"/>
            <a:ext cx="6145481" cy="574765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1925.г је објавио књигу </a:t>
            </a:r>
            <a:r>
              <a:rPr lang="sr-Cyrl-RS" dirty="0" smtClean="0"/>
              <a:t>сатиричних </a:t>
            </a:r>
            <a:r>
              <a:rPr lang="sr-Cyrl-RS" dirty="0"/>
              <a:t>фантазија  под називом Диаволиада, Дјавоље у преводу, која је критиковала совјетско </a:t>
            </a:r>
            <a:r>
              <a:rPr lang="sr-Cyrl-RS" dirty="0" smtClean="0"/>
              <a:t>комунистичко друштво.Нешто </a:t>
            </a:r>
            <a:r>
              <a:rPr lang="sr-Cyrl-RS" dirty="0"/>
              <a:t>касније и ово дело је било забрањено</a:t>
            </a:r>
            <a:r>
              <a:rPr lang="sr-Cyrl-R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1932.г</a:t>
            </a:r>
            <a:r>
              <a:rPr lang="sr-Cyrl-RS" dirty="0"/>
              <a:t>. као </a:t>
            </a:r>
            <a:r>
              <a:rPr lang="sr-Cyrl-RS" dirty="0" smtClean="0"/>
              <a:t>књижевни </a:t>
            </a:r>
            <a:r>
              <a:rPr lang="sr-Cyrl-RS" dirty="0"/>
              <a:t>саветник особља Московског </a:t>
            </a:r>
            <a:r>
              <a:rPr lang="sr-Cyrl-RS" dirty="0" smtClean="0"/>
              <a:t>уметничког позоришта </a:t>
            </a:r>
            <a:r>
              <a:rPr lang="sr-Cyrl-RS" dirty="0"/>
              <a:t>, написао је трагедију о смрти Молиеара. Постављена 1936.г. као </a:t>
            </a:r>
            <a:r>
              <a:rPr lang="sr-Cyrl-RS" dirty="0" smtClean="0"/>
              <a:t>позоришни </a:t>
            </a:r>
            <a:r>
              <a:rPr lang="sr-Cyrl-RS" dirty="0"/>
              <a:t>комад, који се приказивао </a:t>
            </a:r>
            <a:r>
              <a:rPr lang="sr-Cyrl-RS" dirty="0" smtClean="0"/>
              <a:t>7 пута</a:t>
            </a:r>
            <a:r>
              <a:rPr lang="sr-Cyrl-RS" dirty="0"/>
              <a:t> </a:t>
            </a:r>
            <a:r>
              <a:rPr lang="sr-Cyrl-RS" dirty="0" smtClean="0"/>
              <a:t>и </a:t>
            </a:r>
            <a:r>
              <a:rPr lang="sr-Cyrl-RS" dirty="0"/>
              <a:t>био забрањен због напада на Стаљина и </a:t>
            </a:r>
            <a:r>
              <a:rPr lang="sr-Cyrl-RS" dirty="0" smtClean="0"/>
              <a:t>комунистичку партију.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/>
              <a:t>Срце од пса је једно од познатијих сатиричних дела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/>
              <a:t>Р</a:t>
            </a:r>
            <a:r>
              <a:rPr lang="sr-Cyrl-RS" dirty="0" smtClean="0"/>
              <a:t>емек </a:t>
            </a:r>
            <a:r>
              <a:rPr lang="sr-Cyrl-RS" dirty="0"/>
              <a:t>дело је Мајстор и Маргарита, духовит </a:t>
            </a:r>
            <a:r>
              <a:rPr lang="sr-Cyrl-RS" dirty="0" smtClean="0"/>
              <a:t> филозофски </a:t>
            </a:r>
            <a:r>
              <a:rPr lang="sr-Cyrl-RS" dirty="0"/>
              <a:t>роман који се бори са </a:t>
            </a:r>
            <a:r>
              <a:rPr lang="sr-Cyrl-RS" dirty="0" smtClean="0"/>
              <a:t>вечним </a:t>
            </a:r>
            <a:r>
              <a:rPr lang="sr-Cyrl-RS" dirty="0"/>
              <a:t>проблемима добра и зла.    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Мајстор и Маргарита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52" y="0"/>
            <a:ext cx="3912108" cy="52161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Он је роман писао од 1928. до своје смрти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Сачувано је осам верзија, а коначни наслов му је дат 1938. Роман је први пут објављен у СССР 1966. године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Прва верзија је била цензурисана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Прва потпуна верзија је објављена у Франкфурту 1969, а у СССР 1973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Ово дело је узоре нашло у Библији, Гогољу, Пушкину, Гетеу итд.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Може се тумачити као психолошки, социолошки, фантастични, сатирични и љубавни </a:t>
            </a:r>
            <a:r>
              <a:rPr lang="ru-RU" dirty="0" smtClean="0"/>
              <a:t>роман.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Дело је и помало аутобиографског типа.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21040" y="5088628"/>
            <a:ext cx="2332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Прво издање романа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„Свака власт је насиље над другима</a:t>
            </a:r>
            <a:r>
              <a:rPr lang="ru-RU" dirty="0" smtClean="0"/>
              <a:t>.“ је једна од референци из дела које описује тај аутобиграфски део романа пошто је Михаил сматрао тоталитарни режим у коме живи као мучитељски.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Ово је роман у роману такву композицију можемо видети и у делима Иве Андрћа само их он то формуше као прича унутар приче.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1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359725" cy="1012371"/>
          </a:xfrm>
        </p:spPr>
        <p:txBody>
          <a:bodyPr/>
          <a:lstStyle/>
          <a:p>
            <a:r>
              <a:rPr lang="sr-Cyrl-RS" dirty="0" smtClean="0"/>
              <a:t>смрт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544" y="2700695"/>
            <a:ext cx="1997964" cy="26700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574" y="413592"/>
            <a:ext cx="2791747" cy="20980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029" y="3123209"/>
            <a:ext cx="9601200" cy="307669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 </a:t>
            </a:r>
            <a:r>
              <a:rPr lang="ru-RU" dirty="0" smtClean="0"/>
              <a:t>1939 здрављe </a:t>
            </a:r>
            <a:r>
              <a:rPr lang="ru-RU" dirty="0"/>
              <a:t>је почело да му се нагло погоршава. Лекари су му дијагностиковали хипертензивну нефросклерозу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Ова болест се испољава у виду губиљења бубрега, то је </a:t>
            </a:r>
            <a:r>
              <a:rPr lang="ru-RU" dirty="0"/>
              <a:t>касна фаза хипертензивне </a:t>
            </a:r>
            <a:r>
              <a:rPr lang="ru-RU" dirty="0" smtClean="0"/>
              <a:t>болести,а први симпотоми ове болести су оштећење </a:t>
            </a:r>
            <a:br>
              <a:rPr lang="ru-RU" dirty="0" smtClean="0"/>
            </a:br>
            <a:r>
              <a:rPr lang="ru-RU" dirty="0" smtClean="0"/>
              <a:t>бубрега.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Од фебруара 1940. пријатељи и породица су стално дежурали крај његове постељe. Булгаков је преминуо 10. марта 1940</a:t>
            </a:r>
            <a:r>
              <a:rPr lang="ru-RU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По њему су названи бројни култруни центри, а такође му је посвећен </a:t>
            </a:r>
            <a:br>
              <a:rPr lang="ru-RU" dirty="0" smtClean="0"/>
            </a:br>
            <a:r>
              <a:rPr lang="ru-RU" dirty="0" smtClean="0"/>
              <a:t>музеј у Москви који такође носи његово име.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67127" y="459217"/>
            <a:ext cx="400110" cy="208871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sr-Cyrl-RS" sz="1400" i="1" dirty="0" smtClean="0"/>
              <a:t>Музеј Михаила Булгакова</a:t>
            </a:r>
            <a:endParaRPr lang="en-US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9167182" y="5477527"/>
            <a:ext cx="28866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i="1" dirty="0" smtClean="0"/>
              <a:t>Надргобна полча слична Гогољовој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679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351" y="4545281"/>
            <a:ext cx="9601200" cy="1485900"/>
          </a:xfrm>
        </p:spPr>
        <p:txBody>
          <a:bodyPr/>
          <a:lstStyle/>
          <a:p>
            <a:r>
              <a:rPr lang="sr-Cyrl-RS" dirty="0" smtClean="0"/>
              <a:t>Алекса Алагић 4/2</a:t>
            </a:r>
            <a:br>
              <a:rPr lang="sr-Cyrl-RS" dirty="0" smtClean="0"/>
            </a:br>
            <a:r>
              <a:rPr lang="sr-Cyrl-RS" dirty="0" smtClean="0"/>
              <a:t>Четврта гимназија у Београду, 2020.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075235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63</TotalTime>
  <Words>362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Михаил Булгаков</vt:lpstr>
      <vt:lpstr>Биографија</vt:lpstr>
      <vt:lpstr>PowerPoint Presentation</vt:lpstr>
      <vt:lpstr>Дела</vt:lpstr>
      <vt:lpstr>PowerPoint Presentation</vt:lpstr>
      <vt:lpstr>Мајстор и Маргарита</vt:lpstr>
      <vt:lpstr>PowerPoint Presentation</vt:lpstr>
      <vt:lpstr>смрт</vt:lpstr>
      <vt:lpstr>Алекса Алагић 4/2 Четврта гимназија у Београду, 2020.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Булгаков</dc:title>
  <dc:creator>Sandra Alagić</dc:creator>
  <cp:lastModifiedBy>Kondzulovic</cp:lastModifiedBy>
  <cp:revision>9</cp:revision>
  <dcterms:created xsi:type="dcterms:W3CDTF">2020-05-20T09:32:46Z</dcterms:created>
  <dcterms:modified xsi:type="dcterms:W3CDTF">2021-06-24T23:43:43Z</dcterms:modified>
</cp:coreProperties>
</file>